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1F80-C09B-4647-9E83-374C2D84D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8A0-AF12-43B7-9832-A9CD28450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4315-6CBF-4E20-A8EA-24910156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43DC-9859-4C3A-AC82-96DD480C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F7E-44E2-43BA-9C74-4AA4A856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B312-B03F-42C3-9F3D-092660C6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A99BC-FA09-4987-B0AA-51DEFF006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21065-6F93-4A10-AC9A-E84967D5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830D5-4F8C-43FD-99DB-930BF211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9EE3-0546-4523-966A-1C5E1DD3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F4292-EE4E-4FA5-BFFD-24ED63FA2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FB25A-7E2A-4FA4-8FDF-18A0CD3C1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8944-CF37-4A9E-B264-4474FD03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3A3AD-810C-46AB-834C-A30EDEA7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1753C-9EEE-4BEB-8A00-1669BFC9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5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FA97-A9BD-4CD1-9908-A81D5148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C50D-D259-4DF0-8790-2E902DC8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E73C0-B1FF-44EE-8177-27987B75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60CA-DCC6-4582-BA11-72E7FDFC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63F4-6F5A-4E11-B919-855AF75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D15C-1690-439A-BE53-3ADF7B36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1F34C-D5B5-42BB-9FE2-0DA468D0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6F3C-235C-4CFC-AD6E-13E66F69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4D93-C32C-47ED-BB77-DDA85959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D94B-5D68-462D-9D04-F5D7FB85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EDA9-7E55-4374-A2AB-05395C27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3C3E-F3BE-443B-A530-6812A5382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6E056-6E65-47CA-883B-1CF83EAFF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46D47-64CC-4474-B538-C70ED268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0AEBA-2C5F-4886-8C7B-07DE1F85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D5CCF-D019-4424-85E6-0AF40C63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0337-EAA6-4BAF-B19F-11A092BD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3FF6A-8D6E-41D5-B93D-8DB76A70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E2E1E-AA71-4069-9FB5-84A0EEB29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6C609-37D2-468C-9C28-FDCCD6C7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DE2A3-C4BB-41A7-8998-B417E6AE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90296-6601-40D5-9D85-3F49735D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18AD9-C342-43D4-AD4F-71836C54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FF849-4A4E-449A-96DD-1F4FCA25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2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91B7-F2F2-4F99-9560-B9082151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D9C69-2326-4FE3-AB44-6CB84D30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947E2-9EE4-456C-BF27-3E02893A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04F76-4663-4D32-BEB3-6503070E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2FC47-07EE-4ABC-85F9-2BB14DF0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F8348-684A-4DC6-84FC-60207D7F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76257-2C12-48B3-B14B-F1FB3CA9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8B04-3155-4203-BAB6-56570335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DE3BA-6338-4B11-9ED7-39194555F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77674-5932-462F-81D6-39E08A33B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0F016-F4E9-42CD-9BED-E333F9EE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49882-D6D1-481D-BAED-09FFA699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09B12-B5F6-47F6-890B-93B4E94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5673-C108-42F2-A252-39CE46DF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9610D-4ADE-4BF1-B8FD-A98B5A177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6D7B-5E44-4967-8B0F-07570CBB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092E6-7B2D-4EE5-9708-A555F7D0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AE31F-EBE5-4EA0-8EBA-558D1A8F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EF3D-C677-445C-87BF-A85CB4FD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36AD7-B569-4576-AD36-95CB095F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E7EE-BEA9-4CF3-AA29-05695AB2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61D6-1588-43CE-9386-D6AF8E11F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D2CD-D424-4096-AF12-8E851080404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FEAE-0471-4066-AE84-6588E942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2DCE0-A6CA-42A6-BB68-D9215AAF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D624-B818-44BD-980B-B005B697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1E221-EF41-4E0F-944F-5A09CEA7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420"/>
            <a:ext cx="12192000" cy="74828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340744-B2FB-404C-9F35-76343238848F}"/>
              </a:ext>
            </a:extLst>
          </p:cNvPr>
          <p:cNvSpPr/>
          <p:nvPr/>
        </p:nvSpPr>
        <p:spPr>
          <a:xfrm>
            <a:off x="179211" y="5390866"/>
            <a:ext cx="8323344" cy="16418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3BE0E1-7A3E-4E30-82D2-54BE9E83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31" y="5111086"/>
            <a:ext cx="9200559" cy="2831911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The Chinese government should expand its control over the Asia.</a:t>
            </a:r>
            <a:br>
              <a:rPr lang="en-US" sz="48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177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629"/>
            <a:ext cx="12191999" cy="871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 3: Integrated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38A6B-D5AE-43BA-82F4-2846D75B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86" y="1117883"/>
            <a:ext cx="7313102" cy="54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629"/>
            <a:ext cx="12191999" cy="871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 1: CCP Values Bad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251E5-D6D2-4DAE-ACA5-EF6CEB5D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72" y="1242374"/>
            <a:ext cx="9475980" cy="53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629"/>
            <a:ext cx="12191999" cy="871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 2: Surveillance Bad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AC4BB-E9F9-48D2-BBB2-BA197760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88" y="1201691"/>
            <a:ext cx="7728540" cy="51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629"/>
            <a:ext cx="12191999" cy="871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 3: Conflict with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0B9B9-19B5-4B73-B4E4-03CD0DF2B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1" y="1203456"/>
            <a:ext cx="11322252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1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40F412-5060-4B3E-9883-20E3190C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91" y="98835"/>
            <a:ext cx="9365199" cy="66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527822-5878-4021-B1FF-08C84BEC5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47" y="-354441"/>
            <a:ext cx="9875520" cy="81032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2659341" y="2513406"/>
            <a:ext cx="7002162" cy="871194"/>
          </a:xfrm>
        </p:spPr>
        <p:txBody>
          <a:bodyPr>
            <a:normAutofit fontScale="90000"/>
          </a:bodyPr>
          <a:lstStyle/>
          <a:p>
            <a:r>
              <a:rPr lang="en-US" dirty="0"/>
              <a:t>BRI: ‘new silk road’</a:t>
            </a:r>
          </a:p>
        </p:txBody>
      </p:sp>
    </p:spTree>
    <p:extLst>
      <p:ext uri="{BB962C8B-B14F-4D97-AF65-F5344CB8AC3E}">
        <p14:creationId xmlns:p14="http://schemas.microsoft.com/office/powerpoint/2010/main" val="143468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3464" y="3543477"/>
            <a:ext cx="7002162" cy="871194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China Sea: </a:t>
            </a:r>
            <a:br>
              <a:rPr lang="en-US" dirty="0"/>
            </a:br>
            <a:r>
              <a:rPr lang="en-US" dirty="0"/>
              <a:t>expansion &amp;</a:t>
            </a:r>
            <a:br>
              <a:rPr lang="en-US" dirty="0"/>
            </a:br>
            <a:r>
              <a:rPr lang="en-US" dirty="0"/>
              <a:t>disputes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F4BAF-C36E-4FE5-A409-2E77B594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50" y="475527"/>
            <a:ext cx="6420226" cy="61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4545" y="0"/>
            <a:ext cx="7002162" cy="871194"/>
          </a:xfrm>
        </p:spPr>
        <p:txBody>
          <a:bodyPr>
            <a:normAutofit fontScale="90000"/>
          </a:bodyPr>
          <a:lstStyle/>
          <a:p>
            <a:r>
              <a:rPr lang="en-US" dirty="0"/>
              <a:t>SCS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8F1F-BA2F-4C85-80B5-4E39DCE8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5" y="986912"/>
            <a:ext cx="9114504" cy="56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4545" y="0"/>
            <a:ext cx="7002162" cy="871194"/>
          </a:xfrm>
        </p:spPr>
        <p:txBody>
          <a:bodyPr>
            <a:normAutofit fontScale="90000"/>
          </a:bodyPr>
          <a:lstStyle/>
          <a:p>
            <a:r>
              <a:rPr lang="en-US" dirty="0"/>
              <a:t>SCS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49FFE-9A76-47E7-BF6A-483A7DAA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8" y="924970"/>
            <a:ext cx="8992583" cy="5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4545" y="0"/>
            <a:ext cx="7002162" cy="871194"/>
          </a:xfrm>
        </p:spPr>
        <p:txBody>
          <a:bodyPr>
            <a:normAutofit fontScale="90000"/>
          </a:bodyPr>
          <a:lstStyle/>
          <a:p>
            <a:r>
              <a:rPr lang="en-US" dirty="0"/>
              <a:t>SCS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2F36F-51F2-439C-B544-8ACE1DBB5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98" y="914154"/>
            <a:ext cx="9236423" cy="577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629"/>
            <a:ext cx="12191999" cy="871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 1: Communist/Chinese Values Good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0F3FF-4F02-4189-8171-21A82FE1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5" y="1720829"/>
            <a:ext cx="4462401" cy="2974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1A9E3-8A39-4352-B012-8D7680C28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96" y="2941222"/>
            <a:ext cx="5263625" cy="35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1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1E3FC-4555-4A2F-90BF-0A8590E1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629"/>
            <a:ext cx="12191999" cy="871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 2: Regional Stability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994A2-F261-4D3A-8AFF-CE02A7EC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3" y="3348280"/>
            <a:ext cx="3905251" cy="3163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F2BC8-0989-44B9-9EF4-C7D1C849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33" y="1157531"/>
            <a:ext cx="7655607" cy="5354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36A43B-3AD2-4AEC-A70C-11265CF6B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4" y="1157531"/>
            <a:ext cx="3905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70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Chinese government should expand its control over the Asia.  </vt:lpstr>
      <vt:lpstr>PowerPoint Presentation</vt:lpstr>
      <vt:lpstr>BRI: ‘new silk road’</vt:lpstr>
      <vt:lpstr>South China Sea:  expansion &amp; disputes</vt:lpstr>
      <vt:lpstr>SCS 1</vt:lpstr>
      <vt:lpstr>SCS 2</vt:lpstr>
      <vt:lpstr>SCS 3</vt:lpstr>
      <vt:lpstr>Pro 1: Communist/Chinese Values Good </vt:lpstr>
      <vt:lpstr>Pro 2: Regional Stability</vt:lpstr>
      <vt:lpstr>Pro 3: Integrated Trade</vt:lpstr>
      <vt:lpstr>Con 1: CCP Values Bad</vt:lpstr>
      <vt:lpstr>Con 2: Surveillance Bad</vt:lpstr>
      <vt:lpstr>Con 3: Conflict with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nuclear energy should be significantly expanded. </dc:title>
  <dc:creator>Joel Mounts</dc:creator>
  <cp:lastModifiedBy>Joel Mounts</cp:lastModifiedBy>
  <cp:revision>19</cp:revision>
  <dcterms:created xsi:type="dcterms:W3CDTF">2019-12-10T04:31:40Z</dcterms:created>
  <dcterms:modified xsi:type="dcterms:W3CDTF">2019-12-25T05:52:54Z</dcterms:modified>
</cp:coreProperties>
</file>