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8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5FED-14B4-4697-AAE0-D953A53F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852E6-6A37-4A9E-9301-DA1B525E6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7C72-D1CA-42A8-834A-A13BE44F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B509B-5604-45D3-809E-D5033BA9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9C155-BA16-44F7-A598-150EB65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3D13-0849-4DF2-A699-7069759F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75FB4-CFA5-430A-AE2F-7B8981287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E9A1-39BA-4F21-BA8D-1C47412A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078DE-4261-4125-8F86-2A1B5F2B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2906-7CA8-4B8E-9484-B507C0BB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8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25FE9-AE08-4B5B-9E6F-F617828DD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F3B4C-2E46-4608-B538-93C6E21BE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40FD7-925D-4584-A903-834161DD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5A75-6A9E-4E11-BAC2-7BB7774E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0900-C87E-4576-B634-A9A4693C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78A6-97EA-4FDD-AF5D-DCA4BCC6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7862-C280-48E6-9050-D8DCA065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51F35-B065-487A-84C4-585D20B6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700C-4C67-4806-A05B-FF21710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ACF8-0FE2-4C45-8BD1-930C19C4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8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4703-2529-40AD-947F-F15E8E58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F246-E29E-4A17-A9EF-215213C1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E846-6FB0-48A5-AB12-91996BD6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4A3E-DA66-4ACA-808D-143E36C0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CABC-7E59-4FC2-986D-AC0734CD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7D3A-D02B-4BB6-A6D5-DA3B8E99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C7F1-822E-4C7C-9BE5-A2BABE4BA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C7583-62F2-4CC8-BA00-8C57ED233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1383D-5BA8-4D0A-8735-10A3744D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E3D21-00A7-462B-A65F-33DCC3BB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6B3F0-D62F-46BF-984E-36F2AF80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2A84-789F-479D-B539-CEDB1EED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8F875-B84F-4D06-8D66-26D4B029D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828AA-81ED-4A3B-A3B1-F0A7FB7F4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2B10A-A438-410A-A4EE-7BCA97AF1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0A445-E62E-4BAA-BDFF-B23543EF3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DC71B-ABF6-4321-9D8C-AD27DF6F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A2160-A65E-404A-A197-398B221A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7107B-3900-4A5D-A2AE-47FFEC0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8C3F-AD12-434E-A840-6F8C4026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D61E5-7FD2-4BB7-BDB5-F078B6CD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E2830-39C6-415E-AA20-E5D0460D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84B0C-C841-4D3D-B6C4-E560B342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79793-9E50-433F-A33F-50D6ED99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FC66E-8B5C-4083-A22E-3ACB3E0E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B2FF0-BF58-47CF-8EC4-4C5B818C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EF9A-431D-46C2-8C7E-1F716E59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A82B-D0A2-4B28-AD23-50ACB06A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A4CEB-E3D8-43D8-86BE-63CDEDE04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F09FC-99AE-4985-AB00-37879020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EA49-86EA-46F1-BA03-6360A5C0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F4D29-84E0-468A-8C62-B7C23008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719A-0278-4039-9213-DE47D94D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72FAB-F943-449F-A280-C823FF0C3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90CD2-0187-4E21-A25E-32559CECD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92775-1122-4724-B8C2-E4EA36F5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5A375-3B0C-4EAD-9B1B-5636218A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7C0D-1CE5-4161-9260-F34CD06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56000">
              <a:schemeClr val="bg1"/>
            </a:gs>
            <a:gs pos="3000">
              <a:schemeClr val="accent3"/>
            </a:gs>
            <a:gs pos="97000">
              <a:schemeClr val="accent1">
                <a:lumMod val="75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6BBF0-940D-4B3D-9825-39163033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273CD-BDED-40E0-A84A-963E25F4A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7B338-6E1A-41C1-80EF-7A3381C3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16E5-8102-48FF-A76E-78332D4D288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3DBD-AEE6-479F-906D-A0813C0E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81860-EF43-440E-8E18-669132DA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CD359-B0C8-46C5-9A0B-2CE4662C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debatetrack.com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2E13B2-F0A2-4644-8041-A34C6801AC48}"/>
              </a:ext>
            </a:extLst>
          </p:cNvPr>
          <p:cNvSpPr/>
          <p:nvPr/>
        </p:nvSpPr>
        <p:spPr>
          <a:xfrm>
            <a:off x="2158399" y="438880"/>
            <a:ext cx="81245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ready for 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DEBATE?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F46E7055-DD4B-48DE-A4DA-AAFF92F2A15B}"/>
              </a:ext>
            </a:extLst>
          </p:cNvPr>
          <p:cNvSpPr/>
          <p:nvPr/>
        </p:nvSpPr>
        <p:spPr>
          <a:xfrm>
            <a:off x="861301" y="2632364"/>
            <a:ext cx="1313862" cy="796636"/>
          </a:xfrm>
          <a:prstGeom prst="roundRect">
            <a:avLst/>
          </a:prstGeom>
          <a:solidFill>
            <a:srgbClr val="C0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A1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6926A000-2A60-4233-90F7-D65DA1FBB2AB}"/>
              </a:ext>
            </a:extLst>
          </p:cNvPr>
          <p:cNvSpPr/>
          <p:nvPr/>
        </p:nvSpPr>
        <p:spPr>
          <a:xfrm>
            <a:off x="861301" y="3512127"/>
            <a:ext cx="1313862" cy="796636"/>
          </a:xfrm>
          <a:prstGeom prst="roundRect">
            <a:avLst/>
          </a:pr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A3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741AC536-E81A-4BA8-8EC2-5A59B0B95670}"/>
              </a:ext>
            </a:extLst>
          </p:cNvPr>
          <p:cNvSpPr/>
          <p:nvPr/>
        </p:nvSpPr>
        <p:spPr>
          <a:xfrm>
            <a:off x="861301" y="4391890"/>
            <a:ext cx="1313862" cy="796636"/>
          </a:xfrm>
          <a:prstGeom prst="roundRect">
            <a:avLst/>
          </a:prstGeom>
          <a:solidFill>
            <a:srgbClr val="92D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A5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AE30F6E0-306F-4ED1-B6D7-3CDBD7162C35}"/>
              </a:ext>
            </a:extLst>
          </p:cNvPr>
          <p:cNvSpPr/>
          <p:nvPr/>
        </p:nvSpPr>
        <p:spPr>
          <a:xfrm>
            <a:off x="2364519" y="2623655"/>
            <a:ext cx="1313862" cy="796636"/>
          </a:xfrm>
          <a:prstGeom prst="roundRect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A2</a:t>
            </a:r>
          </a:p>
        </p:txBody>
      </p:sp>
      <p:sp>
        <p:nvSpPr>
          <p:cNvPr id="14" name="Rectangle: Rounded Corners 13">
            <a:hlinkClick r:id="rId6" action="ppaction://hlinksldjump"/>
            <a:extLst>
              <a:ext uri="{FF2B5EF4-FFF2-40B4-BE49-F238E27FC236}">
                <a16:creationId xmlns:a16="http://schemas.microsoft.com/office/drawing/2014/main" id="{493B8289-D65D-4A5B-9803-926FF7455DC9}"/>
              </a:ext>
            </a:extLst>
          </p:cNvPr>
          <p:cNvSpPr/>
          <p:nvPr/>
        </p:nvSpPr>
        <p:spPr>
          <a:xfrm>
            <a:off x="2364519" y="3512127"/>
            <a:ext cx="1313862" cy="796636"/>
          </a:xfrm>
          <a:prstGeom prst="roundRect">
            <a:avLst/>
          </a:prstGeom>
          <a:solidFill>
            <a:srgbClr val="00206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A4</a:t>
            </a:r>
          </a:p>
        </p:txBody>
      </p:sp>
      <p:sp>
        <p:nvSpPr>
          <p:cNvPr id="15" name="Rectangle: Rounded Corners 14">
            <a:hlinkClick r:id="rId7" action="ppaction://hlinksldjump"/>
            <a:extLst>
              <a:ext uri="{FF2B5EF4-FFF2-40B4-BE49-F238E27FC236}">
                <a16:creationId xmlns:a16="http://schemas.microsoft.com/office/drawing/2014/main" id="{B2186A70-9B8E-4680-8A40-4A6753631375}"/>
              </a:ext>
            </a:extLst>
          </p:cNvPr>
          <p:cNvSpPr/>
          <p:nvPr/>
        </p:nvSpPr>
        <p:spPr>
          <a:xfrm>
            <a:off x="2364519" y="4391890"/>
            <a:ext cx="1313862" cy="796636"/>
          </a:xfrm>
          <a:prstGeom prst="round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A6</a:t>
            </a:r>
          </a:p>
        </p:txBody>
      </p:sp>
      <p:sp>
        <p:nvSpPr>
          <p:cNvPr id="16" name="Rectangle: Rounded Corners 15">
            <a:hlinkClick r:id="rId8" action="ppaction://hlinksldjump"/>
            <a:extLst>
              <a:ext uri="{FF2B5EF4-FFF2-40B4-BE49-F238E27FC236}">
                <a16:creationId xmlns:a16="http://schemas.microsoft.com/office/drawing/2014/main" id="{5E9DB24A-7B12-44C6-B0E9-4A931C0182F2}"/>
              </a:ext>
            </a:extLst>
          </p:cNvPr>
          <p:cNvSpPr/>
          <p:nvPr/>
        </p:nvSpPr>
        <p:spPr>
          <a:xfrm>
            <a:off x="8230445" y="2724200"/>
            <a:ext cx="1313862" cy="796636"/>
          </a:xfrm>
          <a:prstGeom prst="roundRect">
            <a:avLst/>
          </a:prstGeom>
          <a:solidFill>
            <a:srgbClr val="C0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7" name="Rectangle: Rounded Corners 16">
            <a:hlinkClick r:id="rId9" action="ppaction://hlinksldjump"/>
            <a:extLst>
              <a:ext uri="{FF2B5EF4-FFF2-40B4-BE49-F238E27FC236}">
                <a16:creationId xmlns:a16="http://schemas.microsoft.com/office/drawing/2014/main" id="{2610CFBB-6E5E-4C62-82B8-57362EAE11D2}"/>
              </a:ext>
            </a:extLst>
          </p:cNvPr>
          <p:cNvSpPr/>
          <p:nvPr/>
        </p:nvSpPr>
        <p:spPr>
          <a:xfrm>
            <a:off x="8230445" y="3603963"/>
            <a:ext cx="1313862" cy="796636"/>
          </a:xfrm>
          <a:prstGeom prst="roundRect">
            <a:avLst/>
          </a:pr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18" name="Rectangle: Rounded Corners 17">
            <a:hlinkClick r:id="rId10" action="ppaction://hlinksldjump"/>
            <a:extLst>
              <a:ext uri="{FF2B5EF4-FFF2-40B4-BE49-F238E27FC236}">
                <a16:creationId xmlns:a16="http://schemas.microsoft.com/office/drawing/2014/main" id="{1EDA35D9-B3C5-426F-B8E8-B932075EBE83}"/>
              </a:ext>
            </a:extLst>
          </p:cNvPr>
          <p:cNvSpPr/>
          <p:nvPr/>
        </p:nvSpPr>
        <p:spPr>
          <a:xfrm>
            <a:off x="8230445" y="4483726"/>
            <a:ext cx="1313862" cy="796636"/>
          </a:xfrm>
          <a:prstGeom prst="roundRect">
            <a:avLst/>
          </a:prstGeom>
          <a:solidFill>
            <a:srgbClr val="92D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19" name="Rectangle: Rounded Corners 18">
            <a:hlinkClick r:id="rId11" action="ppaction://hlinksldjump"/>
            <a:extLst>
              <a:ext uri="{FF2B5EF4-FFF2-40B4-BE49-F238E27FC236}">
                <a16:creationId xmlns:a16="http://schemas.microsoft.com/office/drawing/2014/main" id="{A253A824-0966-48E9-95D2-CBCD36829B02}"/>
              </a:ext>
            </a:extLst>
          </p:cNvPr>
          <p:cNvSpPr/>
          <p:nvPr/>
        </p:nvSpPr>
        <p:spPr>
          <a:xfrm>
            <a:off x="9733663" y="2715491"/>
            <a:ext cx="1313862" cy="796636"/>
          </a:xfrm>
          <a:prstGeom prst="roundRect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0" name="Rectangle: Rounded Corners 19">
            <a:hlinkClick r:id="rId12" action="ppaction://hlinksldjump"/>
            <a:extLst>
              <a:ext uri="{FF2B5EF4-FFF2-40B4-BE49-F238E27FC236}">
                <a16:creationId xmlns:a16="http://schemas.microsoft.com/office/drawing/2014/main" id="{E95C61C2-302E-4AC1-972B-AF40034D8C59}"/>
              </a:ext>
            </a:extLst>
          </p:cNvPr>
          <p:cNvSpPr/>
          <p:nvPr/>
        </p:nvSpPr>
        <p:spPr>
          <a:xfrm>
            <a:off x="9733663" y="3603963"/>
            <a:ext cx="1313862" cy="796636"/>
          </a:xfrm>
          <a:prstGeom prst="roundRect">
            <a:avLst/>
          </a:prstGeom>
          <a:solidFill>
            <a:srgbClr val="00206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21" name="Rectangle: Rounded Corners 20">
            <a:hlinkClick r:id="rId13" action="ppaction://hlinksldjump"/>
            <a:extLst>
              <a:ext uri="{FF2B5EF4-FFF2-40B4-BE49-F238E27FC236}">
                <a16:creationId xmlns:a16="http://schemas.microsoft.com/office/drawing/2014/main" id="{1323FD3C-09F4-4B51-B25D-82CD072D7163}"/>
              </a:ext>
            </a:extLst>
          </p:cNvPr>
          <p:cNvSpPr/>
          <p:nvPr/>
        </p:nvSpPr>
        <p:spPr>
          <a:xfrm>
            <a:off x="9733663" y="4483726"/>
            <a:ext cx="1313862" cy="796636"/>
          </a:xfrm>
          <a:prstGeom prst="round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AF95D-9EB2-4196-A70A-44F045A1BF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69" y="1360695"/>
            <a:ext cx="2721784" cy="48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AEE20-496A-4A90-9C83-7E7B26D0A6C9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Smoking should be treated as a drug and made illegal.</a:t>
            </a:r>
          </a:p>
        </p:txBody>
      </p:sp>
    </p:spTree>
    <p:extLst>
      <p:ext uri="{BB962C8B-B14F-4D97-AF65-F5344CB8AC3E}">
        <p14:creationId xmlns:p14="http://schemas.microsoft.com/office/powerpoint/2010/main" val="213844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4E983-EB9B-4377-8027-88CD9F311C21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Sometimes it’s better to not </a:t>
            </a:r>
          </a:p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tell the truth.</a:t>
            </a:r>
          </a:p>
        </p:txBody>
      </p:sp>
    </p:spTree>
    <p:extLst>
      <p:ext uri="{BB962C8B-B14F-4D97-AF65-F5344CB8AC3E}">
        <p14:creationId xmlns:p14="http://schemas.microsoft.com/office/powerpoint/2010/main" val="49021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09D38-1D13-47CC-9A69-E30A0A6BC8C8}"/>
              </a:ext>
            </a:extLst>
          </p:cNvPr>
          <p:cNvSpPr txBox="1"/>
          <p:nvPr/>
        </p:nvSpPr>
        <p:spPr>
          <a:xfrm>
            <a:off x="956310" y="2705725"/>
            <a:ext cx="10279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Progress is always good.</a:t>
            </a:r>
          </a:p>
        </p:txBody>
      </p:sp>
    </p:spTree>
    <p:extLst>
      <p:ext uri="{BB962C8B-B14F-4D97-AF65-F5344CB8AC3E}">
        <p14:creationId xmlns:p14="http://schemas.microsoft.com/office/powerpoint/2010/main" val="342215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837B3-CCD9-4F98-B0F7-E5F87A4D3617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Uber is wrong to put taxi drivers out of business.</a:t>
            </a:r>
          </a:p>
        </p:txBody>
      </p:sp>
    </p:spTree>
    <p:extLst>
      <p:ext uri="{BB962C8B-B14F-4D97-AF65-F5344CB8AC3E}">
        <p14:creationId xmlns:p14="http://schemas.microsoft.com/office/powerpoint/2010/main" val="373688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74745-B9FA-4EB1-B367-3E10CCCC3F92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You can learn more from experience than from books.</a:t>
            </a:r>
          </a:p>
        </p:txBody>
      </p:sp>
    </p:spTree>
    <p:extLst>
      <p:ext uri="{BB962C8B-B14F-4D97-AF65-F5344CB8AC3E}">
        <p14:creationId xmlns:p14="http://schemas.microsoft.com/office/powerpoint/2010/main" val="218765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45B57-7631-4FF3-8E72-8ABA7BFFA159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Everybody should go to church </a:t>
            </a:r>
          </a:p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(or participate in a religion).</a:t>
            </a:r>
          </a:p>
        </p:txBody>
      </p:sp>
    </p:spTree>
    <p:extLst>
      <p:ext uri="{BB962C8B-B14F-4D97-AF65-F5344CB8AC3E}">
        <p14:creationId xmlns:p14="http://schemas.microsoft.com/office/powerpoint/2010/main" val="382618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5C32D-C5BC-4123-A69C-75F41F06211E}"/>
              </a:ext>
            </a:extLst>
          </p:cNvPr>
          <p:cNvSpPr txBox="1"/>
          <p:nvPr/>
        </p:nvSpPr>
        <p:spPr>
          <a:xfrm>
            <a:off x="956310" y="2705725"/>
            <a:ext cx="10279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War is always wrong. </a:t>
            </a:r>
          </a:p>
        </p:txBody>
      </p:sp>
    </p:spTree>
    <p:extLst>
      <p:ext uri="{BB962C8B-B14F-4D97-AF65-F5344CB8AC3E}">
        <p14:creationId xmlns:p14="http://schemas.microsoft.com/office/powerpoint/2010/main" val="13601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7C5C3-333A-4C04-8AAA-161B984ECCFC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Rich countries should share their wealth with poorer nations. </a:t>
            </a:r>
          </a:p>
        </p:txBody>
      </p:sp>
    </p:spTree>
    <p:extLst>
      <p:ext uri="{BB962C8B-B14F-4D97-AF65-F5344CB8AC3E}">
        <p14:creationId xmlns:p14="http://schemas.microsoft.com/office/powerpoint/2010/main" val="261818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F9813-9830-4D0C-9E6D-62AE0215D04A}"/>
              </a:ext>
            </a:extLst>
          </p:cNvPr>
          <p:cNvSpPr txBox="1"/>
          <p:nvPr/>
        </p:nvSpPr>
        <p:spPr>
          <a:xfrm>
            <a:off x="956310" y="2705725"/>
            <a:ext cx="10279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Space exploration is a waste of money.</a:t>
            </a:r>
          </a:p>
        </p:txBody>
      </p:sp>
    </p:spTree>
    <p:extLst>
      <p:ext uri="{BB962C8B-B14F-4D97-AF65-F5344CB8AC3E}">
        <p14:creationId xmlns:p14="http://schemas.microsoft.com/office/powerpoint/2010/main" val="103725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EEFD8-375B-4A32-A9FF-955C555B6E29}"/>
              </a:ext>
            </a:extLst>
          </p:cNvPr>
          <p:cNvSpPr txBox="1"/>
          <p:nvPr/>
        </p:nvSpPr>
        <p:spPr>
          <a:xfrm>
            <a:off x="956310" y="2705725"/>
            <a:ext cx="10279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Britain should replace the royal family with a president. </a:t>
            </a:r>
          </a:p>
        </p:txBody>
      </p:sp>
    </p:spTree>
    <p:extLst>
      <p:ext uri="{BB962C8B-B14F-4D97-AF65-F5344CB8AC3E}">
        <p14:creationId xmlns:p14="http://schemas.microsoft.com/office/powerpoint/2010/main" val="50620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62B3D-C475-4451-A06B-9528876AFE37}"/>
              </a:ext>
            </a:extLst>
          </p:cNvPr>
          <p:cNvSpPr txBox="1"/>
          <p:nvPr/>
        </p:nvSpPr>
        <p:spPr>
          <a:xfrm>
            <a:off x="956310" y="2705725"/>
            <a:ext cx="10279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Aliens have visited earth. </a:t>
            </a:r>
          </a:p>
        </p:txBody>
      </p:sp>
    </p:spTree>
    <p:extLst>
      <p:ext uri="{BB962C8B-B14F-4D97-AF65-F5344CB8AC3E}">
        <p14:creationId xmlns:p14="http://schemas.microsoft.com/office/powerpoint/2010/main" val="212255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39E12-A403-4CA1-9DFE-6CAC3DB62F5A}"/>
              </a:ext>
            </a:extLst>
          </p:cNvPr>
          <p:cNvSpPr txBox="1"/>
          <p:nvPr/>
        </p:nvSpPr>
        <p:spPr>
          <a:xfrm>
            <a:off x="180859" y="6333600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debatetrack.com</a:t>
            </a:r>
          </a:p>
        </p:txBody>
      </p:sp>
      <p:sp>
        <p:nvSpPr>
          <p:cNvPr id="3" name="Cube 2">
            <a:hlinkClick r:id="rId2" action="ppaction://hlinksldjump"/>
            <a:extLst>
              <a:ext uri="{FF2B5EF4-FFF2-40B4-BE49-F238E27FC236}">
                <a16:creationId xmlns:a16="http://schemas.microsoft.com/office/drawing/2014/main" id="{E1BC2729-A1B8-4DDA-85BA-D7DA7869C115}"/>
              </a:ext>
            </a:extLst>
          </p:cNvPr>
          <p:cNvSpPr/>
          <p:nvPr/>
        </p:nvSpPr>
        <p:spPr>
          <a:xfrm>
            <a:off x="332509" y="443345"/>
            <a:ext cx="983673" cy="90054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2ED2B-8C13-4D0B-9D0F-C3298AA42B29}"/>
              </a:ext>
            </a:extLst>
          </p:cNvPr>
          <p:cNvSpPr txBox="1"/>
          <p:nvPr/>
        </p:nvSpPr>
        <p:spPr>
          <a:xfrm>
            <a:off x="956310" y="2705725"/>
            <a:ext cx="10279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hnschrift" panose="020B0502040204020203" pitchFamily="34" charset="0"/>
                <a:ea typeface="Verdana" panose="020B0604030504040204" pitchFamily="34" charset="0"/>
              </a:rPr>
              <a:t>Factory farming should be abolished.</a:t>
            </a:r>
          </a:p>
        </p:txBody>
      </p:sp>
    </p:spTree>
    <p:extLst>
      <p:ext uri="{BB962C8B-B14F-4D97-AF65-F5344CB8AC3E}">
        <p14:creationId xmlns:p14="http://schemas.microsoft.com/office/powerpoint/2010/main" val="201661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183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Mounts</dc:creator>
  <cp:lastModifiedBy>Joel Mounts</cp:lastModifiedBy>
  <cp:revision>27</cp:revision>
  <dcterms:created xsi:type="dcterms:W3CDTF">2019-12-30T05:58:36Z</dcterms:created>
  <dcterms:modified xsi:type="dcterms:W3CDTF">2019-12-30T08:02:12Z</dcterms:modified>
</cp:coreProperties>
</file>