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5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D5FED-14B4-4697-AAE0-D953A53FA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852E6-6A37-4A9E-9301-DA1B525E6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37C72-D1CA-42A8-834A-A13BE44F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B509B-5604-45D3-809E-D5033BA9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9C155-BA16-44F7-A598-150EB65F6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3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03D13-0849-4DF2-A699-7069759F7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75FB4-CFA5-430A-AE2F-7B8981287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BE9A1-39BA-4F21-BA8D-1C47412A8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078DE-4261-4125-8F86-2A1B5F2B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A2906-7CA8-4B8E-9484-B507C0BBE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8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25FE9-AE08-4B5B-9E6F-F617828DD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F3B4C-2E46-4608-B538-93C6E21BE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40FD7-925D-4584-A903-834161DDA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C5A75-6A9E-4E11-BAC2-7BB7774E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90900-C87E-4576-B634-A9A4693C9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C78A6-97EA-4FDD-AF5D-DCA4BCC60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87862-C280-48E6-9050-D8DCA065A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51F35-B065-487A-84C4-585D20B6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E700C-4C67-4806-A05B-FF217100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BACF8-0FE2-4C45-8BD1-930C19C4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8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B4703-2529-40AD-947F-F15E8E58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3F246-E29E-4A17-A9EF-215213C1C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DE846-6FB0-48A5-AB12-91996BD6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4A3E-DA66-4ACA-808D-143E36C06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8CABC-7E59-4FC2-986D-AC0734CD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27D3A-D02B-4BB6-A6D5-DA3B8E99B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3C7F1-822E-4C7C-9BE5-A2BABE4BA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C7583-62F2-4CC8-BA00-8C57ED233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1383D-5BA8-4D0A-8735-10A3744DF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E3D21-00A7-462B-A65F-33DCC3BB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6B3F0-D62F-46BF-984E-36F2AF80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6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22A84-789F-479D-B539-CEDB1EED7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8F875-B84F-4D06-8D66-26D4B029D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5828AA-81ED-4A3B-A3B1-F0A7FB7F4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D2B10A-A438-410A-A4EE-7BCA97AF1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0A445-E62E-4BAA-BDFF-B23543EF3C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7DC71B-ABF6-4321-9D8C-AD27DF6F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8A2160-A65E-404A-A197-398B221A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E7107B-3900-4A5D-A2AE-47FFEC0F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5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28C3F-AD12-434E-A840-6F8C4026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AD61E5-7FD2-4BB7-BDB5-F078B6CD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E2830-39C6-415E-AA20-E5D0460D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84B0C-C841-4D3D-B6C4-E560B342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6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779793-9E50-433F-A33F-50D6ED99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FC66E-8B5C-4083-A22E-3ACB3E0E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B2FF0-BF58-47CF-8EC4-4C5B818CD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EF9A-431D-46C2-8C7E-1F716E596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1A82B-D0A2-4B28-AD23-50ACB06A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A4CEB-E3D8-43D8-86BE-63CDEDE04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F09FC-99AE-4985-AB00-37879020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6EA49-86EA-46F1-BA03-6360A5C0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F4D29-84E0-468A-8C62-B7C23008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6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F719A-0278-4039-9213-DE47D94D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372FAB-F943-449F-A280-C823FF0C3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90CD2-0187-4E21-A25E-32559CECD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92775-1122-4724-B8C2-E4EA36F5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5A375-3B0C-4EAD-9B1B-5636218AD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C7C0D-1CE5-4161-9260-F34CD065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7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accent1">
                <a:lumMod val="5000"/>
                <a:lumOff val="95000"/>
              </a:schemeClr>
            </a:gs>
            <a:gs pos="56000">
              <a:schemeClr val="bg1"/>
            </a:gs>
            <a:gs pos="76000">
              <a:schemeClr val="accent5">
                <a:lumMod val="75000"/>
                <a:alpha val="41000"/>
              </a:schemeClr>
            </a:gs>
            <a:gs pos="19000">
              <a:srgbClr val="FF0000">
                <a:alpha val="8000"/>
              </a:srgbClr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6BBF0-940D-4B3D-9825-39163033E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273CD-BDED-40E0-A84A-963E25F4A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7B338-6E1A-41C1-80EF-7A3381C30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D16E5-8102-48FF-A76E-78332D4D2883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D3DBD-AEE6-479F-906D-A0813C0E1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81860-EF43-440E-8E18-669132DAE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D359-B0C8-46C5-9A0B-2CE4662C4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3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0.xml"/><Relationship Id="rId1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debatetrack.com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2E13B2-F0A2-4644-8041-A34C6801AC48}"/>
              </a:ext>
            </a:extLst>
          </p:cNvPr>
          <p:cNvSpPr/>
          <p:nvPr/>
        </p:nvSpPr>
        <p:spPr>
          <a:xfrm>
            <a:off x="1581509" y="438880"/>
            <a:ext cx="92783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It’s debate time! Round 2.</a:t>
            </a:r>
          </a:p>
        </p:txBody>
      </p:sp>
      <p:sp>
        <p:nvSpPr>
          <p:cNvPr id="10" name="Rectangle: Rounded Corners 9">
            <a:hlinkClick r:id="rId2" action="ppaction://hlinksldjump"/>
            <a:extLst>
              <a:ext uri="{FF2B5EF4-FFF2-40B4-BE49-F238E27FC236}">
                <a16:creationId xmlns:a16="http://schemas.microsoft.com/office/drawing/2014/main" id="{F46E7055-DD4B-48DE-A4DA-AAFF92F2A15B}"/>
              </a:ext>
            </a:extLst>
          </p:cNvPr>
          <p:cNvSpPr/>
          <p:nvPr/>
        </p:nvSpPr>
        <p:spPr>
          <a:xfrm>
            <a:off x="861301" y="2632364"/>
            <a:ext cx="1313862" cy="796636"/>
          </a:xfrm>
          <a:prstGeom prst="roundRect">
            <a:avLst/>
          </a:prstGeom>
          <a:solidFill>
            <a:srgbClr val="C0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A1</a:t>
            </a:r>
          </a:p>
        </p:txBody>
      </p:sp>
      <p:sp>
        <p:nvSpPr>
          <p:cNvPr id="11" name="Rectangle: Rounded Corners 10">
            <a:hlinkClick r:id="rId3" action="ppaction://hlinksldjump"/>
            <a:extLst>
              <a:ext uri="{FF2B5EF4-FFF2-40B4-BE49-F238E27FC236}">
                <a16:creationId xmlns:a16="http://schemas.microsoft.com/office/drawing/2014/main" id="{6926A000-2A60-4233-90F7-D65DA1FBB2AB}"/>
              </a:ext>
            </a:extLst>
          </p:cNvPr>
          <p:cNvSpPr/>
          <p:nvPr/>
        </p:nvSpPr>
        <p:spPr>
          <a:xfrm>
            <a:off x="861301" y="3512127"/>
            <a:ext cx="1313862" cy="796636"/>
          </a:xfrm>
          <a:prstGeom prst="roundRect">
            <a:avLst/>
          </a:prstGeom>
          <a:solidFill>
            <a:srgbClr val="FFC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A3</a:t>
            </a:r>
          </a:p>
        </p:txBody>
      </p:sp>
      <p:sp>
        <p:nvSpPr>
          <p:cNvPr id="12" name="Rectangle: Rounded Corners 11">
            <a:hlinkClick r:id="rId4" action="ppaction://hlinksldjump"/>
            <a:extLst>
              <a:ext uri="{FF2B5EF4-FFF2-40B4-BE49-F238E27FC236}">
                <a16:creationId xmlns:a16="http://schemas.microsoft.com/office/drawing/2014/main" id="{741AC536-E81A-4BA8-8EC2-5A59B0B95670}"/>
              </a:ext>
            </a:extLst>
          </p:cNvPr>
          <p:cNvSpPr/>
          <p:nvPr/>
        </p:nvSpPr>
        <p:spPr>
          <a:xfrm>
            <a:off x="861301" y="4391890"/>
            <a:ext cx="1313862" cy="796636"/>
          </a:xfrm>
          <a:prstGeom prst="roundRect">
            <a:avLst/>
          </a:prstGeom>
          <a:solidFill>
            <a:srgbClr val="92D05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A5</a:t>
            </a:r>
          </a:p>
        </p:txBody>
      </p:sp>
      <p:sp>
        <p:nvSpPr>
          <p:cNvPr id="13" name="Rectangle: Rounded Corners 12">
            <a:hlinkClick r:id="rId5" action="ppaction://hlinksldjump"/>
            <a:extLst>
              <a:ext uri="{FF2B5EF4-FFF2-40B4-BE49-F238E27FC236}">
                <a16:creationId xmlns:a16="http://schemas.microsoft.com/office/drawing/2014/main" id="{AE30F6E0-306F-4ED1-B6D7-3CDBD7162C35}"/>
              </a:ext>
            </a:extLst>
          </p:cNvPr>
          <p:cNvSpPr/>
          <p:nvPr/>
        </p:nvSpPr>
        <p:spPr>
          <a:xfrm>
            <a:off x="2364519" y="2623655"/>
            <a:ext cx="1313862" cy="796636"/>
          </a:xfrm>
          <a:prstGeom prst="roundRect">
            <a:avLst/>
          </a:prstGeom>
          <a:solidFill>
            <a:srgbClr val="00B0F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A2</a:t>
            </a:r>
          </a:p>
        </p:txBody>
      </p:sp>
      <p:sp>
        <p:nvSpPr>
          <p:cNvPr id="14" name="Rectangle: Rounded Corners 13">
            <a:hlinkClick r:id="rId6" action="ppaction://hlinksldjump"/>
            <a:extLst>
              <a:ext uri="{FF2B5EF4-FFF2-40B4-BE49-F238E27FC236}">
                <a16:creationId xmlns:a16="http://schemas.microsoft.com/office/drawing/2014/main" id="{493B8289-D65D-4A5B-9803-926FF7455DC9}"/>
              </a:ext>
            </a:extLst>
          </p:cNvPr>
          <p:cNvSpPr/>
          <p:nvPr/>
        </p:nvSpPr>
        <p:spPr>
          <a:xfrm>
            <a:off x="2364519" y="3512127"/>
            <a:ext cx="1313862" cy="796636"/>
          </a:xfrm>
          <a:prstGeom prst="roundRect">
            <a:avLst/>
          </a:prstGeom>
          <a:solidFill>
            <a:srgbClr val="00206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A4</a:t>
            </a:r>
          </a:p>
        </p:txBody>
      </p:sp>
      <p:sp>
        <p:nvSpPr>
          <p:cNvPr id="15" name="Rectangle: Rounded Corners 14">
            <a:hlinkClick r:id="rId7" action="ppaction://hlinksldjump"/>
            <a:extLst>
              <a:ext uri="{FF2B5EF4-FFF2-40B4-BE49-F238E27FC236}">
                <a16:creationId xmlns:a16="http://schemas.microsoft.com/office/drawing/2014/main" id="{B2186A70-9B8E-4680-8A40-4A6753631375}"/>
              </a:ext>
            </a:extLst>
          </p:cNvPr>
          <p:cNvSpPr/>
          <p:nvPr/>
        </p:nvSpPr>
        <p:spPr>
          <a:xfrm>
            <a:off x="2364519" y="4391890"/>
            <a:ext cx="1313862" cy="796636"/>
          </a:xfrm>
          <a:prstGeom prst="roundRect">
            <a:avLst/>
          </a:prstGeom>
          <a:solidFill>
            <a:srgbClr val="7030A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A6</a:t>
            </a:r>
          </a:p>
        </p:txBody>
      </p:sp>
      <p:sp>
        <p:nvSpPr>
          <p:cNvPr id="16" name="Rectangle: Rounded Corners 15">
            <a:hlinkClick r:id="rId8" action="ppaction://hlinksldjump"/>
            <a:extLst>
              <a:ext uri="{FF2B5EF4-FFF2-40B4-BE49-F238E27FC236}">
                <a16:creationId xmlns:a16="http://schemas.microsoft.com/office/drawing/2014/main" id="{5E9DB24A-7B12-44C6-B0E9-4A931C0182F2}"/>
              </a:ext>
            </a:extLst>
          </p:cNvPr>
          <p:cNvSpPr/>
          <p:nvPr/>
        </p:nvSpPr>
        <p:spPr>
          <a:xfrm>
            <a:off x="8230445" y="2724200"/>
            <a:ext cx="1313862" cy="796636"/>
          </a:xfrm>
          <a:prstGeom prst="roundRect">
            <a:avLst/>
          </a:prstGeom>
          <a:solidFill>
            <a:srgbClr val="C0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7" name="Rectangle: Rounded Corners 16">
            <a:hlinkClick r:id="rId9" action="ppaction://hlinksldjump"/>
            <a:extLst>
              <a:ext uri="{FF2B5EF4-FFF2-40B4-BE49-F238E27FC236}">
                <a16:creationId xmlns:a16="http://schemas.microsoft.com/office/drawing/2014/main" id="{2610CFBB-6E5E-4C62-82B8-57362EAE11D2}"/>
              </a:ext>
            </a:extLst>
          </p:cNvPr>
          <p:cNvSpPr/>
          <p:nvPr/>
        </p:nvSpPr>
        <p:spPr>
          <a:xfrm>
            <a:off x="8230445" y="3603963"/>
            <a:ext cx="1313862" cy="796636"/>
          </a:xfrm>
          <a:prstGeom prst="roundRect">
            <a:avLst/>
          </a:prstGeom>
          <a:solidFill>
            <a:srgbClr val="FFC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18" name="Rectangle: Rounded Corners 17">
            <a:hlinkClick r:id="rId10" action="ppaction://hlinksldjump"/>
            <a:extLst>
              <a:ext uri="{FF2B5EF4-FFF2-40B4-BE49-F238E27FC236}">
                <a16:creationId xmlns:a16="http://schemas.microsoft.com/office/drawing/2014/main" id="{1EDA35D9-B3C5-426F-B8E8-B932075EBE83}"/>
              </a:ext>
            </a:extLst>
          </p:cNvPr>
          <p:cNvSpPr/>
          <p:nvPr/>
        </p:nvSpPr>
        <p:spPr>
          <a:xfrm>
            <a:off x="8230445" y="4483726"/>
            <a:ext cx="1313862" cy="796636"/>
          </a:xfrm>
          <a:prstGeom prst="roundRect">
            <a:avLst/>
          </a:prstGeom>
          <a:solidFill>
            <a:srgbClr val="92D05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B5</a:t>
            </a:r>
          </a:p>
        </p:txBody>
      </p:sp>
      <p:sp>
        <p:nvSpPr>
          <p:cNvPr id="19" name="Rectangle: Rounded Corners 18">
            <a:hlinkClick r:id="rId11" action="ppaction://hlinksldjump"/>
            <a:extLst>
              <a:ext uri="{FF2B5EF4-FFF2-40B4-BE49-F238E27FC236}">
                <a16:creationId xmlns:a16="http://schemas.microsoft.com/office/drawing/2014/main" id="{A253A824-0966-48E9-95D2-CBCD36829B02}"/>
              </a:ext>
            </a:extLst>
          </p:cNvPr>
          <p:cNvSpPr/>
          <p:nvPr/>
        </p:nvSpPr>
        <p:spPr>
          <a:xfrm>
            <a:off x="9733663" y="2715491"/>
            <a:ext cx="1313862" cy="796636"/>
          </a:xfrm>
          <a:prstGeom prst="roundRect">
            <a:avLst/>
          </a:prstGeom>
          <a:solidFill>
            <a:srgbClr val="00B0F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20" name="Rectangle: Rounded Corners 19">
            <a:hlinkClick r:id="rId12" action="ppaction://hlinksldjump"/>
            <a:extLst>
              <a:ext uri="{FF2B5EF4-FFF2-40B4-BE49-F238E27FC236}">
                <a16:creationId xmlns:a16="http://schemas.microsoft.com/office/drawing/2014/main" id="{E95C61C2-302E-4AC1-972B-AF40034D8C59}"/>
              </a:ext>
            </a:extLst>
          </p:cNvPr>
          <p:cNvSpPr/>
          <p:nvPr/>
        </p:nvSpPr>
        <p:spPr>
          <a:xfrm>
            <a:off x="9733663" y="3603963"/>
            <a:ext cx="1313862" cy="796636"/>
          </a:xfrm>
          <a:prstGeom prst="roundRect">
            <a:avLst/>
          </a:prstGeom>
          <a:solidFill>
            <a:srgbClr val="00206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B4</a:t>
            </a:r>
          </a:p>
        </p:txBody>
      </p:sp>
      <p:sp>
        <p:nvSpPr>
          <p:cNvPr id="21" name="Rectangle: Rounded Corners 20">
            <a:hlinkClick r:id="rId13" action="ppaction://hlinksldjump"/>
            <a:extLst>
              <a:ext uri="{FF2B5EF4-FFF2-40B4-BE49-F238E27FC236}">
                <a16:creationId xmlns:a16="http://schemas.microsoft.com/office/drawing/2014/main" id="{1323FD3C-09F4-4B51-B25D-82CD072D7163}"/>
              </a:ext>
            </a:extLst>
          </p:cNvPr>
          <p:cNvSpPr/>
          <p:nvPr/>
        </p:nvSpPr>
        <p:spPr>
          <a:xfrm>
            <a:off x="9733663" y="4483726"/>
            <a:ext cx="1313862" cy="796636"/>
          </a:xfrm>
          <a:prstGeom prst="roundRect">
            <a:avLst/>
          </a:prstGeom>
          <a:solidFill>
            <a:srgbClr val="7030A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89B14E-23FE-431A-831D-3F191AC4C75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577638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96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3890FE-F03F-40B6-8A21-1E809A91B2D9}"/>
              </a:ext>
            </a:extLst>
          </p:cNvPr>
          <p:cNvSpPr txBox="1"/>
          <p:nvPr/>
        </p:nvSpPr>
        <p:spPr>
          <a:xfrm>
            <a:off x="956310" y="3044279"/>
            <a:ext cx="1027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iPhones are better than Androids.</a:t>
            </a:r>
          </a:p>
        </p:txBody>
      </p:sp>
    </p:spTree>
    <p:extLst>
      <p:ext uri="{BB962C8B-B14F-4D97-AF65-F5344CB8AC3E}">
        <p14:creationId xmlns:p14="http://schemas.microsoft.com/office/powerpoint/2010/main" val="2138443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483805-98FC-414A-877F-3D7D43BF9D8E}"/>
              </a:ext>
            </a:extLst>
          </p:cNvPr>
          <p:cNvSpPr txBox="1"/>
          <p:nvPr/>
        </p:nvSpPr>
        <p:spPr>
          <a:xfrm>
            <a:off x="956310" y="3044279"/>
            <a:ext cx="1027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Students should learn how to cook.</a:t>
            </a:r>
          </a:p>
        </p:txBody>
      </p:sp>
    </p:spTree>
    <p:extLst>
      <p:ext uri="{BB962C8B-B14F-4D97-AF65-F5344CB8AC3E}">
        <p14:creationId xmlns:p14="http://schemas.microsoft.com/office/powerpoint/2010/main" val="490210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A76AC1-2FF2-4643-A600-85928347F1C4}"/>
              </a:ext>
            </a:extLst>
          </p:cNvPr>
          <p:cNvSpPr txBox="1"/>
          <p:nvPr/>
        </p:nvSpPr>
        <p:spPr>
          <a:xfrm>
            <a:off x="956310" y="3044279"/>
            <a:ext cx="10279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Students can teach themselves; we don’t need schools anymore.</a:t>
            </a:r>
          </a:p>
        </p:txBody>
      </p:sp>
    </p:spTree>
    <p:extLst>
      <p:ext uri="{BB962C8B-B14F-4D97-AF65-F5344CB8AC3E}">
        <p14:creationId xmlns:p14="http://schemas.microsoft.com/office/powerpoint/2010/main" val="3422150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E777C-5AA9-45C9-BCB0-652B32F2BA00}"/>
              </a:ext>
            </a:extLst>
          </p:cNvPr>
          <p:cNvSpPr txBox="1"/>
          <p:nvPr/>
        </p:nvSpPr>
        <p:spPr>
          <a:xfrm>
            <a:off x="956310" y="3044279"/>
            <a:ext cx="10279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We should do more to explore </a:t>
            </a:r>
            <a:r>
              <a:rPr lang="en-US" sz="440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</a:p>
          <a:p>
            <a:pPr algn="ctr"/>
            <a:r>
              <a:rPr lang="en-US" sz="4400">
                <a:latin typeface="Cambria" panose="02040503050406030204" pitchFamily="18" charset="0"/>
                <a:ea typeface="Cambria" panose="02040503050406030204" pitchFamily="18" charset="0"/>
              </a:rPr>
              <a:t>world’s oceans. </a:t>
            </a:r>
            <a:endParaRPr lang="en-US" sz="4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8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74745-B9FA-4EB1-B367-3E10CCCC3F92}"/>
              </a:ext>
            </a:extLst>
          </p:cNvPr>
          <p:cNvSpPr txBox="1"/>
          <p:nvPr/>
        </p:nvSpPr>
        <p:spPr>
          <a:xfrm>
            <a:off x="956310" y="3044279"/>
            <a:ext cx="1027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Girls work harder than boys.</a:t>
            </a:r>
          </a:p>
        </p:txBody>
      </p:sp>
    </p:spTree>
    <p:extLst>
      <p:ext uri="{BB962C8B-B14F-4D97-AF65-F5344CB8AC3E}">
        <p14:creationId xmlns:p14="http://schemas.microsoft.com/office/powerpoint/2010/main" val="218765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81B52F-6F3E-4C04-A644-D639E18CC5C1}"/>
              </a:ext>
            </a:extLst>
          </p:cNvPr>
          <p:cNvSpPr txBox="1"/>
          <p:nvPr/>
        </p:nvSpPr>
        <p:spPr>
          <a:xfrm>
            <a:off x="956310" y="3044279"/>
            <a:ext cx="1027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It should be illegal to keep pets.</a:t>
            </a:r>
          </a:p>
        </p:txBody>
      </p:sp>
    </p:spTree>
    <p:extLst>
      <p:ext uri="{BB962C8B-B14F-4D97-AF65-F5344CB8AC3E}">
        <p14:creationId xmlns:p14="http://schemas.microsoft.com/office/powerpoint/2010/main" val="382618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7F4978-AF2C-4D0F-89DF-55BC225D70DF}"/>
              </a:ext>
            </a:extLst>
          </p:cNvPr>
          <p:cNvSpPr txBox="1"/>
          <p:nvPr/>
        </p:nvSpPr>
        <p:spPr>
          <a:xfrm>
            <a:off x="956310" y="3044279"/>
            <a:ext cx="1027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Books are useless in the modern world.</a:t>
            </a:r>
          </a:p>
        </p:txBody>
      </p:sp>
    </p:spTree>
    <p:extLst>
      <p:ext uri="{BB962C8B-B14F-4D97-AF65-F5344CB8AC3E}">
        <p14:creationId xmlns:p14="http://schemas.microsoft.com/office/powerpoint/2010/main" val="136013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79F0A0-FB5A-43EA-8135-8AABFE7687F9}"/>
              </a:ext>
            </a:extLst>
          </p:cNvPr>
          <p:cNvSpPr txBox="1"/>
          <p:nvPr/>
        </p:nvSpPr>
        <p:spPr>
          <a:xfrm>
            <a:off x="956310" y="3044279"/>
            <a:ext cx="10279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Zoo visitors should be able to interact with animals more. </a:t>
            </a:r>
          </a:p>
        </p:txBody>
      </p:sp>
    </p:spTree>
    <p:extLst>
      <p:ext uri="{BB962C8B-B14F-4D97-AF65-F5344CB8AC3E}">
        <p14:creationId xmlns:p14="http://schemas.microsoft.com/office/powerpoint/2010/main" val="261818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0BF85C-6C82-4157-9083-149B0D1CB210}"/>
              </a:ext>
            </a:extLst>
          </p:cNvPr>
          <p:cNvSpPr txBox="1"/>
          <p:nvPr/>
        </p:nvSpPr>
        <p:spPr>
          <a:xfrm>
            <a:off x="956310" y="3044279"/>
            <a:ext cx="1027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Every job should have the same salary.</a:t>
            </a:r>
          </a:p>
        </p:txBody>
      </p:sp>
    </p:spTree>
    <p:extLst>
      <p:ext uri="{BB962C8B-B14F-4D97-AF65-F5344CB8AC3E}">
        <p14:creationId xmlns:p14="http://schemas.microsoft.com/office/powerpoint/2010/main" val="103725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29D075-D284-4338-8FED-0F86DEFD9879}"/>
              </a:ext>
            </a:extLst>
          </p:cNvPr>
          <p:cNvSpPr txBox="1"/>
          <p:nvPr/>
        </p:nvSpPr>
        <p:spPr>
          <a:xfrm>
            <a:off x="956310" y="3044279"/>
            <a:ext cx="1027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Libraries shouldn’t be free.</a:t>
            </a:r>
          </a:p>
        </p:txBody>
      </p:sp>
    </p:spTree>
    <p:extLst>
      <p:ext uri="{BB962C8B-B14F-4D97-AF65-F5344CB8AC3E}">
        <p14:creationId xmlns:p14="http://schemas.microsoft.com/office/powerpoint/2010/main" val="50620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D7981F-ACF1-4503-891A-36C94A7F1C14}"/>
              </a:ext>
            </a:extLst>
          </p:cNvPr>
          <p:cNvSpPr txBox="1"/>
          <p:nvPr/>
        </p:nvSpPr>
        <p:spPr>
          <a:xfrm>
            <a:off x="956310" y="3044279"/>
            <a:ext cx="1027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Everyone should exercise.</a:t>
            </a:r>
          </a:p>
        </p:txBody>
      </p:sp>
    </p:spTree>
    <p:extLst>
      <p:ext uri="{BB962C8B-B14F-4D97-AF65-F5344CB8AC3E}">
        <p14:creationId xmlns:p14="http://schemas.microsoft.com/office/powerpoint/2010/main" val="212255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12-A403-4CA1-9DFE-6CAC3DB62F5A}"/>
              </a:ext>
            </a:extLst>
          </p:cNvPr>
          <p:cNvSpPr txBox="1"/>
          <p:nvPr/>
        </p:nvSpPr>
        <p:spPr>
          <a:xfrm>
            <a:off x="180859" y="6333600"/>
            <a:ext cx="22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debatetrack.com</a:t>
            </a:r>
          </a:p>
        </p:txBody>
      </p:sp>
      <p:sp>
        <p:nvSpPr>
          <p:cNvPr id="3" name="Cube 2">
            <a:hlinkClick r:id="rId2" action="ppaction://hlinksldjump"/>
            <a:extLst>
              <a:ext uri="{FF2B5EF4-FFF2-40B4-BE49-F238E27FC236}">
                <a16:creationId xmlns:a16="http://schemas.microsoft.com/office/drawing/2014/main" id="{E1BC2729-A1B8-4DDA-85BA-D7DA7869C115}"/>
              </a:ext>
            </a:extLst>
          </p:cNvPr>
          <p:cNvSpPr/>
          <p:nvPr/>
        </p:nvSpPr>
        <p:spPr>
          <a:xfrm>
            <a:off x="332509" y="443345"/>
            <a:ext cx="983673" cy="90054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9D77BD-0D20-4122-A870-56A964B11F91}"/>
              </a:ext>
            </a:extLst>
          </p:cNvPr>
          <p:cNvSpPr txBox="1"/>
          <p:nvPr/>
        </p:nvSpPr>
        <p:spPr>
          <a:xfrm>
            <a:off x="956310" y="3044279"/>
            <a:ext cx="1027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It’s important to be famous.</a:t>
            </a:r>
          </a:p>
        </p:txBody>
      </p:sp>
    </p:spTree>
    <p:extLst>
      <p:ext uri="{BB962C8B-B14F-4D97-AF65-F5344CB8AC3E}">
        <p14:creationId xmlns:p14="http://schemas.microsoft.com/office/powerpoint/2010/main" val="2016611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173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Mounts</dc:creator>
  <cp:lastModifiedBy>Joel Mounts</cp:lastModifiedBy>
  <cp:revision>39</cp:revision>
  <dcterms:created xsi:type="dcterms:W3CDTF">2019-12-30T05:58:36Z</dcterms:created>
  <dcterms:modified xsi:type="dcterms:W3CDTF">2019-12-30T08:35:40Z</dcterms:modified>
</cp:coreProperties>
</file>